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2" r:id="rId3"/>
    <p:sldId id="260" r:id="rId4"/>
    <p:sldId id="261" r:id="rId5"/>
    <p:sldId id="263" r:id="rId6"/>
    <p:sldId id="257" r:id="rId7"/>
    <p:sldId id="258" r:id="rId8"/>
    <p:sldId id="259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6D7D"/>
    <a:srgbClr val="FF7170"/>
    <a:srgbClr val="684BB1"/>
    <a:srgbClr val="422EC8"/>
    <a:srgbClr val="FF6F74"/>
    <a:srgbClr val="E2717F"/>
    <a:srgbClr val="5746B8"/>
    <a:srgbClr val="7838B2"/>
    <a:srgbClr val="5749A1"/>
    <a:srgbClr val="3826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74" autoAdjust="0"/>
  </p:normalViewPr>
  <p:slideViewPr>
    <p:cSldViewPr snapToGrid="0">
      <p:cViewPr>
        <p:scale>
          <a:sx n="140" d="100"/>
          <a:sy n="140" d="100"/>
        </p:scale>
        <p:origin x="-108" y="-19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FC5B5-9639-40D4-BE46-11EC0AC488BE}" type="datetimeFigureOut">
              <a:rPr lang="es-ES" smtClean="0"/>
              <a:t>11/05/2023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6E4D23-106C-4D09-84E9-FF9E031734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46857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E4D23-106C-4D09-84E9-FF9E0317345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6211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E4D23-106C-4D09-84E9-FF9E0317345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7565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DBB48-B470-4BA7-A0E3-8E61EA54416D}" type="datetimeFigureOut">
              <a:rPr lang="es-ES" smtClean="0"/>
              <a:t>11/05/2023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7F2C-C45C-4941-8A41-BA7DB55B4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4194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DBB48-B470-4BA7-A0E3-8E61EA54416D}" type="datetimeFigureOut">
              <a:rPr lang="es-ES" smtClean="0"/>
              <a:t>11/05/2023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7F2C-C45C-4941-8A41-BA7DB55B4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6864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DBB48-B470-4BA7-A0E3-8E61EA54416D}" type="datetimeFigureOut">
              <a:rPr lang="es-ES" smtClean="0"/>
              <a:t>11/05/2023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7F2C-C45C-4941-8A41-BA7DB55B4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211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DBB48-B470-4BA7-A0E3-8E61EA54416D}" type="datetimeFigureOut">
              <a:rPr lang="es-ES" smtClean="0"/>
              <a:t>11/05/2023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7F2C-C45C-4941-8A41-BA7DB55B4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7505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DBB48-B470-4BA7-A0E3-8E61EA54416D}" type="datetimeFigureOut">
              <a:rPr lang="es-ES" smtClean="0"/>
              <a:t>11/05/2023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7F2C-C45C-4941-8A41-BA7DB55B4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1131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DBB48-B470-4BA7-A0E3-8E61EA54416D}" type="datetimeFigureOut">
              <a:rPr lang="es-ES" smtClean="0"/>
              <a:t>11/05/2023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7F2C-C45C-4941-8A41-BA7DB55B4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924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DBB48-B470-4BA7-A0E3-8E61EA54416D}" type="datetimeFigureOut">
              <a:rPr lang="es-ES" smtClean="0"/>
              <a:t>11/05/2023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7F2C-C45C-4941-8A41-BA7DB55B4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4369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DBB48-B470-4BA7-A0E3-8E61EA54416D}" type="datetimeFigureOut">
              <a:rPr lang="es-ES" smtClean="0"/>
              <a:t>11/05/2023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7F2C-C45C-4941-8A41-BA7DB55B4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0768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DBB48-B470-4BA7-A0E3-8E61EA54416D}" type="datetimeFigureOut">
              <a:rPr lang="es-ES" smtClean="0"/>
              <a:t>11/05/2023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7F2C-C45C-4941-8A41-BA7DB55B4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182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DBB48-B470-4BA7-A0E3-8E61EA54416D}" type="datetimeFigureOut">
              <a:rPr lang="es-ES" smtClean="0"/>
              <a:t>11/05/2023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7F2C-C45C-4941-8A41-BA7DB55B4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8020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DBB48-B470-4BA7-A0E3-8E61EA54416D}" type="datetimeFigureOut">
              <a:rPr lang="es-ES" smtClean="0"/>
              <a:t>11/05/2023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07F2C-C45C-4941-8A41-BA7DB55B4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2243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DBB48-B470-4BA7-A0E3-8E61EA54416D}" type="datetimeFigureOut">
              <a:rPr lang="es-ES" smtClean="0"/>
              <a:t>11/05/2023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407F2C-C45C-4941-8A41-BA7DB55B4DF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19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gif"/><Relationship Id="rId12" Type="http://schemas.openxmlformats.org/officeDocument/2006/relationships/image" Target="../media/image8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openxmlformats.org/officeDocument/2006/relationships/image" Target="../media/image7.gif"/><Relationship Id="rId5" Type="http://schemas.openxmlformats.org/officeDocument/2006/relationships/image" Target="../media/image1.jpg"/><Relationship Id="rId10" Type="http://schemas.openxmlformats.org/officeDocument/2006/relationships/image" Target="../media/image6.gif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gif"/><Relationship Id="rId14" Type="http://schemas.openxmlformats.org/officeDocument/2006/relationships/image" Target="../media/image10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gif"/><Relationship Id="rId12" Type="http://schemas.openxmlformats.org/officeDocument/2006/relationships/image" Target="../media/image8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11" Type="http://schemas.openxmlformats.org/officeDocument/2006/relationships/image" Target="../media/image7.gif"/><Relationship Id="rId5" Type="http://schemas.openxmlformats.org/officeDocument/2006/relationships/image" Target="../media/image11.png"/><Relationship Id="rId10" Type="http://schemas.openxmlformats.org/officeDocument/2006/relationships/image" Target="../media/image6.gif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5.gif"/><Relationship Id="rId14" Type="http://schemas.openxmlformats.org/officeDocument/2006/relationships/image" Target="../media/image1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746B8"/>
            </a:gs>
            <a:gs pos="100000">
              <a:srgbClr val="E2717F"/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DB03D549-7189-4AEA-9825-3B7E2166A247}"/>
              </a:ext>
            </a:extLst>
          </p:cNvPr>
          <p:cNvGrpSpPr/>
          <p:nvPr/>
        </p:nvGrpSpPr>
        <p:grpSpPr>
          <a:xfrm>
            <a:off x="0" y="0"/>
            <a:ext cx="12192000" cy="21640800"/>
            <a:chOff x="0" y="0"/>
            <a:chExt cx="12192000" cy="21640800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xmlns="" id="{50F4C018-4BB6-4819-BFEB-BB34C04BE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21640800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xmlns="" id="{A7040727-6AAF-4FB6-A372-1B419EE94CE1}"/>
                </a:ext>
              </a:extLst>
            </p:cNvPr>
            <p:cNvSpPr txBox="1"/>
            <p:nvPr/>
          </p:nvSpPr>
          <p:spPr>
            <a:xfrm>
              <a:off x="2948090" y="6761016"/>
              <a:ext cx="65414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871" y="578471"/>
            <a:ext cx="4543916" cy="5558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upo 7"/>
          <p:cNvGrpSpPr/>
          <p:nvPr/>
        </p:nvGrpSpPr>
        <p:grpSpPr>
          <a:xfrm>
            <a:off x="4825574" y="-1711842"/>
            <a:ext cx="1905000" cy="1659286"/>
            <a:chOff x="-461438" y="-196683"/>
            <a:chExt cx="1905000" cy="165928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43287">
              <a:off x="-461438" y="-196683"/>
              <a:ext cx="1905000" cy="1266825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47" y="659372"/>
              <a:ext cx="803231" cy="803231"/>
            </a:xfrm>
            <a:prstGeom prst="rect">
              <a:avLst/>
            </a:prstGeom>
          </p:spPr>
        </p:pic>
      </p:grpSp>
      <p:grpSp>
        <p:nvGrpSpPr>
          <p:cNvPr id="9" name="Grupo 8"/>
          <p:cNvGrpSpPr/>
          <p:nvPr/>
        </p:nvGrpSpPr>
        <p:grpSpPr>
          <a:xfrm>
            <a:off x="-1930024" y="-781262"/>
            <a:ext cx="1905000" cy="1658389"/>
            <a:chOff x="-461438" y="-196683"/>
            <a:chExt cx="1905000" cy="1658389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43287">
              <a:off x="-461438" y="-196683"/>
              <a:ext cx="1905000" cy="1266825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10" y="794951"/>
              <a:ext cx="666755" cy="666755"/>
            </a:xfrm>
            <a:prstGeom prst="rect">
              <a:avLst/>
            </a:prstGeom>
          </p:spPr>
        </p:pic>
      </p:grpSp>
      <p:grpSp>
        <p:nvGrpSpPr>
          <p:cNvPr id="12" name="Grupo 11"/>
          <p:cNvGrpSpPr/>
          <p:nvPr/>
        </p:nvGrpSpPr>
        <p:grpSpPr>
          <a:xfrm>
            <a:off x="36203" y="-1822166"/>
            <a:ext cx="2008718" cy="1781222"/>
            <a:chOff x="-461438" y="-196683"/>
            <a:chExt cx="2008718" cy="1781222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43287">
              <a:off x="-461438" y="-196683"/>
              <a:ext cx="1905000" cy="1266825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08" y="713067"/>
              <a:ext cx="871472" cy="871472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xmlns="" id="{688ED676-9663-481C-9FAF-449E85F5F7D4}"/>
              </a:ext>
            </a:extLst>
          </p:cNvPr>
          <p:cNvGrpSpPr/>
          <p:nvPr/>
        </p:nvGrpSpPr>
        <p:grpSpPr>
          <a:xfrm>
            <a:off x="7253345" y="-2435186"/>
            <a:ext cx="2022933" cy="1829839"/>
            <a:chOff x="-461438" y="-196683"/>
            <a:chExt cx="2022933" cy="1829839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xmlns="" id="{B45CDD35-BA87-4179-BD80-692355EB9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43287">
              <a:off x="-461438" y="-196683"/>
              <a:ext cx="1905000" cy="1266825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xmlns="" id="{C3C83220-C359-40EB-8974-D9433BCED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4010" y="595671"/>
              <a:ext cx="1037485" cy="1037485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xmlns="" id="{5AF60CA0-B9D6-414F-B3CE-B008D0EB5DD2}"/>
              </a:ext>
            </a:extLst>
          </p:cNvPr>
          <p:cNvGrpSpPr/>
          <p:nvPr/>
        </p:nvGrpSpPr>
        <p:grpSpPr>
          <a:xfrm>
            <a:off x="2602014" y="-1886062"/>
            <a:ext cx="2037725" cy="2061700"/>
            <a:chOff x="-461438" y="-196683"/>
            <a:chExt cx="2037725" cy="2061700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xmlns="" id="{497A0362-F170-4111-A1EB-9CDDF4960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43287">
              <a:off x="-461438" y="-196683"/>
              <a:ext cx="1905000" cy="1266825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xmlns="" id="{ABB89150-9151-4E79-83E9-66836DD50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6441" y="478554"/>
              <a:ext cx="1039846" cy="1386463"/>
            </a:xfrm>
            <a:prstGeom prst="rect">
              <a:avLst/>
            </a:prstGeom>
          </p:spPr>
        </p:pic>
      </p:grpSp>
      <p:pic>
        <p:nvPicPr>
          <p:cNvPr id="21" name="onlymp3.to - Wii Sports Theme (Trap Remix)-bDmKybVciv4-256k-1657808311047">
            <a:hlinkClick r:id="" action="ppaction://media"/>
            <a:extLst>
              <a:ext uri="{FF2B5EF4-FFF2-40B4-BE49-F238E27FC236}">
                <a16:creationId xmlns:a16="http://schemas.microsoft.com/office/drawing/2014/main" xmlns="" id="{B3A4A5BB-BF69-431D-A3B2-B02DD0442E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xmlns="" id="{562785FB-FDDD-44B5-95F8-63151BECD48E}"/>
              </a:ext>
            </a:extLst>
          </p:cNvPr>
          <p:cNvSpPr txBox="1"/>
          <p:nvPr/>
        </p:nvSpPr>
        <p:spPr>
          <a:xfrm>
            <a:off x="4713816" y="1834401"/>
            <a:ext cx="7478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DISFUTE DE LOS BALONES</a:t>
            </a:r>
          </a:p>
          <a:p>
            <a:pPr algn="ctr"/>
            <a:r>
              <a:rPr lang="es-ES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 MAYOR CALIDAD</a:t>
            </a:r>
          </a:p>
          <a:p>
            <a:pPr algn="ctr"/>
            <a:r>
              <a:rPr lang="es-ES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DEL MERCADO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xmlns="" id="{35267529-5DBC-49BE-B26F-6B83EEB1623D}"/>
              </a:ext>
            </a:extLst>
          </p:cNvPr>
          <p:cNvSpPr txBox="1"/>
          <p:nvPr/>
        </p:nvSpPr>
        <p:spPr>
          <a:xfrm>
            <a:off x="4761771" y="1827071"/>
            <a:ext cx="7478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ENCUENTRE LA </a:t>
            </a:r>
          </a:p>
          <a:p>
            <a:pPr algn="ctr"/>
            <a:r>
              <a:rPr lang="es-ES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PELOTA DE SU </a:t>
            </a:r>
          </a:p>
          <a:p>
            <a:pPr algn="ctr"/>
            <a:r>
              <a:rPr lang="es-ES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DEPORTE FAVORITO AQUÍ MISMO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xmlns="" id="{31A2B2B4-6E97-4D77-AE61-22C6632AE0EA}"/>
              </a:ext>
            </a:extLst>
          </p:cNvPr>
          <p:cNvSpPr txBox="1"/>
          <p:nvPr/>
        </p:nvSpPr>
        <p:spPr>
          <a:xfrm>
            <a:off x="4751695" y="1274715"/>
            <a:ext cx="7478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SIGA BAJANDO PARA MÁS INFORMACIÓN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0EB78FF3-1449-4742-9659-2B1A87E2E4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22431" y="3956755"/>
            <a:ext cx="3260953" cy="148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1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63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22222E-6 L 0 -1.54699 " pathEditMode="relative" rAng="0" ptsTypes="AA">
                                      <p:cBhvr>
                                        <p:cTn id="8" dur="5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0.0037 L 0.62474 1.1949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7" y="5956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25 0.00069 L 0.54153 1.297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45" y="648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4.58333E-6 -2.22222E-6 L 0.43503 1.2817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6407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4.79167E-6 -2.96296E-6 L 0.53632 1.3106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10" y="6553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1.66667E-6 -4.44444E-6 L 0.80235 1.1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17" y="5576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nodeType="withEffect">
                                  <p:stCondLst>
                                    <p:cond delay="14500"/>
                                  </p:stCondLst>
                                  <p:childTnLst>
                                    <p:animMotion origin="layout" path="M 3.95833E-6 -3.33333E-6 L -0.29284 -0.00393 " pathEditMode="relative" rAng="0" ptsTypes="AA">
                                      <p:cBhvr>
                                        <p:cTn id="2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0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1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25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8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22" grpId="0"/>
      <p:bldP spid="22" grpId="1"/>
      <p:bldP spid="23" grpId="0"/>
      <p:bldP spid="23" grpId="1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5746B8"/>
            </a:gs>
            <a:gs pos="100000">
              <a:srgbClr val="E2717F"/>
            </a:gs>
          </a:gsLst>
          <a:lin ang="4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xmlns="" id="{DB03D549-7189-4AEA-9825-3B7E2166A247}"/>
              </a:ext>
            </a:extLst>
          </p:cNvPr>
          <p:cNvGrpSpPr/>
          <p:nvPr/>
        </p:nvGrpSpPr>
        <p:grpSpPr>
          <a:xfrm>
            <a:off x="0" y="0"/>
            <a:ext cx="12192000" cy="21640799"/>
            <a:chOff x="0" y="0"/>
            <a:chExt cx="12192000" cy="21640799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xmlns="" id="{50F4C018-4BB6-4819-BFEB-BB34C04BE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21640799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xmlns="" id="{A7040727-6AAF-4FB6-A372-1B419EE94CE1}"/>
                </a:ext>
              </a:extLst>
            </p:cNvPr>
            <p:cNvSpPr txBox="1"/>
            <p:nvPr/>
          </p:nvSpPr>
          <p:spPr>
            <a:xfrm>
              <a:off x="2948090" y="6761016"/>
              <a:ext cx="65414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" sz="32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pic>
        <p:nvPicPr>
          <p:cNvPr id="2" name="Imagen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871" y="578471"/>
            <a:ext cx="4543916" cy="5558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rupo 7"/>
          <p:cNvGrpSpPr/>
          <p:nvPr/>
        </p:nvGrpSpPr>
        <p:grpSpPr>
          <a:xfrm>
            <a:off x="4825574" y="-1711842"/>
            <a:ext cx="1905000" cy="1659286"/>
            <a:chOff x="-461438" y="-196683"/>
            <a:chExt cx="1905000" cy="165928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43287">
              <a:off x="-461438" y="-196683"/>
              <a:ext cx="1905000" cy="1266825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47" y="659372"/>
              <a:ext cx="803231" cy="803231"/>
            </a:xfrm>
            <a:prstGeom prst="rect">
              <a:avLst/>
            </a:prstGeom>
          </p:spPr>
        </p:pic>
      </p:grpSp>
      <p:grpSp>
        <p:nvGrpSpPr>
          <p:cNvPr id="9" name="Grupo 8"/>
          <p:cNvGrpSpPr/>
          <p:nvPr/>
        </p:nvGrpSpPr>
        <p:grpSpPr>
          <a:xfrm>
            <a:off x="-1930024" y="-781262"/>
            <a:ext cx="1905000" cy="1658389"/>
            <a:chOff x="-461438" y="-196683"/>
            <a:chExt cx="1905000" cy="1658389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43287">
              <a:off x="-461438" y="-196683"/>
              <a:ext cx="1905000" cy="1266825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10" y="794951"/>
              <a:ext cx="666755" cy="666755"/>
            </a:xfrm>
            <a:prstGeom prst="rect">
              <a:avLst/>
            </a:prstGeom>
          </p:spPr>
        </p:pic>
      </p:grpSp>
      <p:grpSp>
        <p:nvGrpSpPr>
          <p:cNvPr id="12" name="Grupo 11"/>
          <p:cNvGrpSpPr/>
          <p:nvPr/>
        </p:nvGrpSpPr>
        <p:grpSpPr>
          <a:xfrm>
            <a:off x="36203" y="-1822166"/>
            <a:ext cx="2008718" cy="1781222"/>
            <a:chOff x="-461438" y="-196683"/>
            <a:chExt cx="2008718" cy="1781222"/>
          </a:xfrm>
        </p:grpSpPr>
        <p:pic>
          <p:nvPicPr>
            <p:cNvPr id="13" name="Imagen 1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43287">
              <a:off x="-461438" y="-196683"/>
              <a:ext cx="1905000" cy="1266825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808" y="713067"/>
              <a:ext cx="871472" cy="871472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xmlns="" id="{688ED676-9663-481C-9FAF-449E85F5F7D4}"/>
              </a:ext>
            </a:extLst>
          </p:cNvPr>
          <p:cNvGrpSpPr/>
          <p:nvPr/>
        </p:nvGrpSpPr>
        <p:grpSpPr>
          <a:xfrm>
            <a:off x="7253345" y="-2435186"/>
            <a:ext cx="2022933" cy="1829839"/>
            <a:chOff x="-461438" y="-196683"/>
            <a:chExt cx="2022933" cy="1829839"/>
          </a:xfrm>
        </p:grpSpPr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xmlns="" id="{B45CDD35-BA87-4179-BD80-692355EB9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43287">
              <a:off x="-461438" y="-196683"/>
              <a:ext cx="1905000" cy="1266825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xmlns="" id="{C3C83220-C359-40EB-8974-D9433BCED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4010" y="595671"/>
              <a:ext cx="1037485" cy="1037485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xmlns="" id="{5AF60CA0-B9D6-414F-B3CE-B008D0EB5DD2}"/>
              </a:ext>
            </a:extLst>
          </p:cNvPr>
          <p:cNvGrpSpPr/>
          <p:nvPr/>
        </p:nvGrpSpPr>
        <p:grpSpPr>
          <a:xfrm>
            <a:off x="2602014" y="-1886062"/>
            <a:ext cx="2037725" cy="2061700"/>
            <a:chOff x="-461438" y="-196683"/>
            <a:chExt cx="2037725" cy="2061700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xmlns="" id="{497A0362-F170-4111-A1EB-9CDDF4960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43287">
              <a:off x="-461438" y="-196683"/>
              <a:ext cx="1905000" cy="1266825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xmlns="" id="{ABB89150-9151-4E79-83E9-66836DD50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36441" y="478554"/>
              <a:ext cx="1039846" cy="1386463"/>
            </a:xfrm>
            <a:prstGeom prst="rect">
              <a:avLst/>
            </a:prstGeom>
          </p:spPr>
        </p:pic>
      </p:grpSp>
      <p:pic>
        <p:nvPicPr>
          <p:cNvPr id="21" name="onlymp3.to - Wii Sports Theme (Trap Remix)-bDmKybVciv4-256k-1657808311047">
            <a:hlinkClick r:id="" action="ppaction://media"/>
            <a:extLst>
              <a:ext uri="{FF2B5EF4-FFF2-40B4-BE49-F238E27FC236}">
                <a16:creationId xmlns:a16="http://schemas.microsoft.com/office/drawing/2014/main" xmlns="" id="{B3A4A5BB-BF69-431D-A3B2-B02DD0442E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xmlns="" id="{562785FB-FDDD-44B5-95F8-63151BECD48E}"/>
              </a:ext>
            </a:extLst>
          </p:cNvPr>
          <p:cNvSpPr txBox="1"/>
          <p:nvPr/>
        </p:nvSpPr>
        <p:spPr>
          <a:xfrm>
            <a:off x="4713816" y="1834401"/>
            <a:ext cx="7478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DISFUTE DE LOS BALONES</a:t>
            </a:r>
          </a:p>
          <a:p>
            <a:pPr algn="ctr"/>
            <a:r>
              <a:rPr lang="es-ES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 MAYOR CALIDAD</a:t>
            </a:r>
          </a:p>
          <a:p>
            <a:pPr algn="ctr"/>
            <a:r>
              <a:rPr lang="es-ES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DEL MERCADO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xmlns="" id="{35267529-5DBC-49BE-B26F-6B83EEB1623D}"/>
              </a:ext>
            </a:extLst>
          </p:cNvPr>
          <p:cNvSpPr txBox="1"/>
          <p:nvPr/>
        </p:nvSpPr>
        <p:spPr>
          <a:xfrm>
            <a:off x="4761771" y="1827071"/>
            <a:ext cx="7478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ENCUENTRE LA </a:t>
            </a:r>
          </a:p>
          <a:p>
            <a:pPr algn="ctr"/>
            <a:r>
              <a:rPr lang="es-ES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PELOTA DE SU </a:t>
            </a:r>
          </a:p>
          <a:p>
            <a:pPr algn="ctr"/>
            <a:r>
              <a:rPr lang="es-ES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DEPORTE FAVORITO AQUÍ MISMO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xmlns="" id="{31A2B2B4-6E97-4D77-AE61-22C6632AE0EA}"/>
              </a:ext>
            </a:extLst>
          </p:cNvPr>
          <p:cNvSpPr txBox="1"/>
          <p:nvPr/>
        </p:nvSpPr>
        <p:spPr>
          <a:xfrm>
            <a:off x="4751695" y="1274715"/>
            <a:ext cx="7478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SIGA BAJANDO PARA MÁS INFORMACIÓN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xmlns="" id="{0EB78FF3-1449-4742-9659-2B1A87E2E4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22431" y="3956755"/>
            <a:ext cx="3260953" cy="148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58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63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2.22222E-6 L 0 -1.54699 " pathEditMode="relative" rAng="0" ptsTypes="AA">
                                      <p:cBhvr>
                                        <p:cTn id="8" dur="5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73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66667E-6 0.0037 L 0.62474 1.1949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237" y="5956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125 0.00069 L 0.54153 1.297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445" y="6483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4.58333E-6 -2.22222E-6 L 0.43503 1.2817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45" y="6407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4.79167E-6 -2.96296E-6 L 0.53632 1.3106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810" y="6553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1.66667E-6 -4.44444E-6 L 0.80235 1.1155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17" y="5576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nodeType="withEffect">
                                  <p:stCondLst>
                                    <p:cond delay="14500"/>
                                  </p:stCondLst>
                                  <p:childTnLst>
                                    <p:animMotion origin="layout" path="M 3.95833E-6 -3.33333E-6 L -0.29284 -0.00393 " pathEditMode="relative" rAng="0" ptsTypes="AA">
                                      <p:cBhvr>
                                        <p:cTn id="2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-20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19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25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28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22" grpId="0"/>
      <p:bldP spid="22" grpId="1"/>
      <p:bldP spid="23" grpId="0"/>
      <p:bldP spid="23" grpId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0" y="0"/>
            <a:ext cx="12192000" cy="21640800"/>
            <a:chOff x="0" y="0"/>
            <a:chExt cx="12192000" cy="216408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2164080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2700" y="1371600"/>
              <a:ext cx="2543175" cy="2543175"/>
            </a:xfrm>
            <a:prstGeom prst="rect">
              <a:avLst/>
            </a:prstGeom>
            <a:effectLst>
              <a:glow rad="393700">
                <a:schemeClr val="bg1">
                  <a:alpha val="3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94542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0" y="0"/>
            <a:ext cx="12192000" cy="21640800"/>
            <a:chOff x="0" y="0"/>
            <a:chExt cx="12192000" cy="21640800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2164080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2700" y="1371600"/>
              <a:ext cx="2543175" cy="2543175"/>
            </a:xfrm>
            <a:prstGeom prst="rect">
              <a:avLst/>
            </a:prstGeom>
            <a:effectLst>
              <a:glow rad="393700">
                <a:schemeClr val="bg1">
                  <a:alpha val="36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79309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1" t="6799" b="6915"/>
          <a:stretch/>
        </p:blipFill>
        <p:spPr>
          <a:xfrm>
            <a:off x="4005618" y="3154833"/>
            <a:ext cx="3582335" cy="239011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17" t="13939"/>
          <a:stretch/>
        </p:blipFill>
        <p:spPr>
          <a:xfrm>
            <a:off x="4005618" y="769993"/>
            <a:ext cx="3582335" cy="238484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3" r="13260"/>
          <a:stretch/>
        </p:blipFill>
        <p:spPr>
          <a:xfrm>
            <a:off x="4005618" y="5535297"/>
            <a:ext cx="3582537" cy="239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97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97C4E2D6-5A8F-4582-A7A2-6F6AD8F61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530386"/>
            <a:ext cx="12192000" cy="21640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7F487B9B-6B3A-41EA-801A-B6499BD3D3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86064">
            <a:off x="4476324" y="4134525"/>
            <a:ext cx="2571887" cy="232694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8C6116CC-6C11-4678-A3CB-3ACD16FFE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423" y="418448"/>
            <a:ext cx="9680101" cy="643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7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xmlns="" id="{DB6C948E-6341-4079-8703-FE597543B335}"/>
              </a:ext>
            </a:extLst>
          </p:cNvPr>
          <p:cNvGrpSpPr/>
          <p:nvPr/>
        </p:nvGrpSpPr>
        <p:grpSpPr>
          <a:xfrm>
            <a:off x="1523278" y="418448"/>
            <a:ext cx="9680101" cy="6439552"/>
            <a:chOff x="1378423" y="418448"/>
            <a:chExt cx="9680101" cy="6439552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xmlns="" id="{7F487B9B-6B3A-41EA-801A-B6499BD3D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86064">
              <a:off x="4476324" y="4134525"/>
              <a:ext cx="2571887" cy="2326945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xmlns="" id="{8C6116CC-6C11-4678-A3CB-3ACD16FFE0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423" y="418448"/>
              <a:ext cx="9680101" cy="64395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6979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E3867A07-B852-4EA4-9DC0-D2E8C66C7C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849635">
            <a:off x="3704230" y="5827595"/>
            <a:ext cx="1071349" cy="107134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74D7DC38-708E-475F-93C7-C0BEF0904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608" y="1219"/>
            <a:ext cx="10310442" cy="685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14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48</Words>
  <Application>Microsoft Office PowerPoint</Application>
  <PresentationFormat>Panorámica</PresentationFormat>
  <Paragraphs>16</Paragraphs>
  <Slides>8</Slides>
  <Notes>2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Segoe UI Black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alum</dc:creator>
  <cp:lastModifiedBy>alum</cp:lastModifiedBy>
  <cp:revision>97</cp:revision>
  <dcterms:created xsi:type="dcterms:W3CDTF">2023-04-21T14:23:42Z</dcterms:created>
  <dcterms:modified xsi:type="dcterms:W3CDTF">2023-05-11T17:20:54Z</dcterms:modified>
</cp:coreProperties>
</file>